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ebm" ContentType="video/webm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43932-B6E6-3190-6836-6530002BD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8904A3-770A-FD01-95B6-4D8DC08E42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E54D6-A2C7-F6AB-071E-42D83F65A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49F0-B87D-47B8-826F-2F90BF7106A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3928F-0E44-FBE0-896A-F4EEC1079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FE494-4887-1129-3684-DAB04794C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AF63-D91A-437C-AFB7-944D4F303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66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0948F-7BB7-2EB0-0D79-5D24BC5DB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06B2DF-13F1-730B-2EB9-6BA6A2E3CB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339B2-4FCF-4104-913E-84CB76987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49F0-B87D-47B8-826F-2F90BF7106A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07CA3-BC9D-5E5D-B2ED-648549F33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A99E0-78D9-3460-86C1-693D54C67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AF63-D91A-437C-AFB7-944D4F303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94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3F782A-701C-31F2-4098-3DA0DC131B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9AD69D-5F3E-C50D-6DA3-6C218ED818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2B36A-5A3B-BB67-EC9D-74268F55A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49F0-B87D-47B8-826F-2F90BF7106A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BF5D2-A6C8-BF50-C496-405282E23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CDE2C-B863-40E2-FE5D-8AD431EDB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AF63-D91A-437C-AFB7-944D4F303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27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9E505-EF78-46FA-D250-134D940F1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EE1DD-B761-8FDB-5DDE-F730BC553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DC2D1-E45A-FD2B-1B05-C41737E67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49F0-B87D-47B8-826F-2F90BF7106A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F48B3-DC5A-7C27-B353-26650452F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9B8A7-1FDA-B428-4D27-666CAE8F3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AF63-D91A-437C-AFB7-944D4F303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87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720C5-97F7-168E-C033-E0CD2F3F8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93A05E-398E-BB11-90FF-D9AA2DD97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C69E9-9A27-F95C-3D62-ABC59CA7C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49F0-B87D-47B8-826F-2F90BF7106A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40B91-FC62-D5C5-9710-EC307D3B7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CDD16-EBF6-E51E-38CB-BB7021E41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AF63-D91A-437C-AFB7-944D4F303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11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FE51F-9893-7A20-7CFC-8714B3468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D6E78-4C5B-4025-74A1-DFD4A1D70A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5BCD9-91C4-D08F-4823-398FBBE6D2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F24FE9-7180-D19A-4A2C-12066DE9C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49F0-B87D-47B8-826F-2F90BF7106A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E43D62-F8F8-33FE-C5B4-C0840A81F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35B016-B722-CAF8-5BFF-FA735564C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AF63-D91A-437C-AFB7-944D4F303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35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95FFE-BB71-51E8-6666-DD873B344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79850E-CA39-3D49-22BE-E01F28F5D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8F0A3C-8421-31F2-347A-B2C4986DDE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EEDD7F-BF18-2EAD-FF19-4A5542511C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8355FF-C96F-3503-6396-12A278AB15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A0B82E-06D4-BA70-9B2D-CB63C500F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49F0-B87D-47B8-826F-2F90BF7106A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421A7D-E5B7-D39C-FE0C-A1D6BA89A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ABD59E-B611-393C-28F2-18CD8B9C2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AF63-D91A-437C-AFB7-944D4F303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21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12138-2E67-D629-549E-F23CD08F6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A32BCA-10ED-C7E2-F5C4-0B2639967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49F0-B87D-47B8-826F-2F90BF7106A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4662BF-68B1-E538-B1D5-670CA1E50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12E533-2D42-B7A2-4054-4BF9DDF4F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AF63-D91A-437C-AFB7-944D4F303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65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C5213A-7A03-EDFB-5CC9-90A8EBDC8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49F0-B87D-47B8-826F-2F90BF7106A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3D4D4F-51EB-4733-FF1B-247A90360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D0B0E-8FA3-B915-EC82-979EFCAA4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AF63-D91A-437C-AFB7-944D4F303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50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42671-83D8-F084-A0E9-0B2ECEF1B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F418C-6F7A-CA12-1924-293B0E09E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64457B-94C1-1DE5-9FEF-E7B9E89742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E7E9B2-1B59-EF5E-8005-941C23C9A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49F0-B87D-47B8-826F-2F90BF7106A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A93F1A-DE58-7CC7-501A-77F2A078A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8C0706-5E56-E896-CEC0-E7E3FD4F6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AF63-D91A-437C-AFB7-944D4F303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70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0C4D9-0C80-D0AF-8133-A12E5F8E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BE97DF-B89B-DE7F-32A8-3813E807AB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90E609-26B7-6CCB-BB33-8674F67574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0D646B-B748-3AC2-9063-5799888F7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49F0-B87D-47B8-826F-2F90BF7106A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35918-E158-5805-BD00-17E2F7070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EB629F-C361-C2F0-136C-48343D8D4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AF63-D91A-437C-AFB7-944D4F303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098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FCC5E3-9439-F35F-0F30-E8FC0185E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D4C25F-343C-5B79-9153-A4757701F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2FA00-76A7-C3D7-41AA-B8BAC99300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D49F0-B87D-47B8-826F-2F90BF7106A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27A89-EA29-FE98-12A9-B17424FFE4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C7E22-8761-C91C-B546-AB135CE495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AAF63-D91A-437C-AFB7-944D4F303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856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webm"/><Relationship Id="rId1" Type="http://schemas.microsoft.com/office/2007/relationships/media" Target="../media/media1.webm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ABD48-3182-99D9-9659-B9FAF3C912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EC2223-D63C-63D7-FD68-A6075CAD55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CAF Initial Inquiry Form">
            <a:hlinkClick r:id="" action="ppaction://media"/>
            <a:extLst>
              <a:ext uri="{FF2B5EF4-FFF2-40B4-BE49-F238E27FC236}">
                <a16:creationId xmlns:a16="http://schemas.microsoft.com/office/drawing/2014/main" id="{CBA35D36-92B6-27D5-CD5C-276CE728741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43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3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Oliver, Lisa</dc:creator>
  <cp:lastModifiedBy>Oliver, Lisa</cp:lastModifiedBy>
  <cp:revision>1</cp:revision>
  <dcterms:created xsi:type="dcterms:W3CDTF">2024-11-21T20:14:09Z</dcterms:created>
  <dcterms:modified xsi:type="dcterms:W3CDTF">2024-11-21T20:17:40Z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2024-11-21T20:15:27Z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45c38cdf-aa5f-455c-993e-8da0cb11b9fc</vt:lpwstr>
  </property>
  <property fmtid="{D5CDD505-2E9C-101B-9397-08002B2CF9AE}" pid="8" name="MSIP_Label_ea60d57e-af5b-4752-ac57-3e4f28ca11dc_ContentBits">
    <vt:lpwstr>0</vt:lpwstr>
  </property>
</Properties>
</file>